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5" d="100"/>
          <a:sy n="45" d="100"/>
        </p:scale>
        <p:origin x="9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7908-9682-4310-86F4-B126906A8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A03: Panorama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86DEF-782B-4731-B44A-26C8DAF12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Noah Sherry</a:t>
            </a:r>
          </a:p>
        </p:txBody>
      </p:sp>
    </p:spTree>
    <p:extLst>
      <p:ext uri="{BB962C8B-B14F-4D97-AF65-F5344CB8AC3E}">
        <p14:creationId xmlns:p14="http://schemas.microsoft.com/office/powerpoint/2010/main" val="372976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120F-8C91-44CB-BA27-FC9B9861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53711"/>
            <a:ext cx="8761413" cy="706964"/>
          </a:xfrm>
        </p:spPr>
        <p:txBody>
          <a:bodyPr/>
          <a:lstStyle/>
          <a:p>
            <a:r>
              <a:rPr lang="en-US" dirty="0"/>
              <a:t>Goal of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D5E0-8976-476E-831E-EDDE91421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python program to stitch together a 3-image panorama.</a:t>
            </a:r>
          </a:p>
          <a:p>
            <a:endParaRPr lang="en-US" dirty="0"/>
          </a:p>
          <a:p>
            <a:r>
              <a:rPr lang="en-US" dirty="0"/>
              <a:t>Input Images: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75863-5B22-4B28-94E3-70DCABD6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62" y="4311650"/>
            <a:ext cx="1762353" cy="2030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1287D-6A17-4B40-BF96-6350C1447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122" y="4311650"/>
            <a:ext cx="3051222" cy="2030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D9A05F-0BF3-4885-8F60-F07996CE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586" y="3782187"/>
            <a:ext cx="3911652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9BFE-8CC2-4269-B43C-77AC7C36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EA0FB5-8F5F-4C50-9CD7-CD534C750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982" y="2603500"/>
            <a:ext cx="5132849" cy="3416300"/>
          </a:xfrm>
        </p:spPr>
      </p:pic>
    </p:spTree>
    <p:extLst>
      <p:ext uri="{BB962C8B-B14F-4D97-AF65-F5344CB8AC3E}">
        <p14:creationId xmlns:p14="http://schemas.microsoft.com/office/powerpoint/2010/main" val="246171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B434-7EA0-4B56-9820-66268597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016D0-3481-41D1-9E29-DDC6BD189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392" y="2438007"/>
            <a:ext cx="1998078" cy="44199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1FE4D-AB07-4F99-BF07-A26F0E87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155" y="2684619"/>
            <a:ext cx="1694603" cy="39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395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</TotalTime>
  <Words>25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 Boardroom</vt:lpstr>
      <vt:lpstr>A03: Panorama </vt:lpstr>
      <vt:lpstr>Goal of Assignment</vt:lpstr>
      <vt:lpstr>Problems…</vt:lpstr>
      <vt:lpstr>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A03: Panorama </dc:title>
  <dc:creator>Noah</dc:creator>
  <cp:lastModifiedBy>Noah</cp:lastModifiedBy>
  <cp:revision>1</cp:revision>
  <dcterms:created xsi:type="dcterms:W3CDTF">2018-03-15T19:00:42Z</dcterms:created>
  <dcterms:modified xsi:type="dcterms:W3CDTF">2018-03-15T19:06:57Z</dcterms:modified>
</cp:coreProperties>
</file>